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67" r:id="rId9"/>
  </p:sldIdLst>
  <p:sldSz cx="9144000" cy="6858000" type="screen4x3"/>
  <p:notesSz cx="6858000" cy="9144000"/>
  <p:embeddedFontLst>
    <p:embeddedFont>
      <p:font typeface="Twinkl" panose="020B060402020202020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 SemiBold" charset="0"/>
      <p:bold r:id="rId18"/>
    </p:embeddedFont>
    <p:embeddedFont>
      <p:font typeface="Sassoon Infant Rg" panose="02000503030000020003" charset="0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6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6E21"/>
    <a:srgbClr val="1C1C1C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248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765175"/>
            <a:ext cx="75961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cs typeface="Calibri"/>
              </a:rPr>
              <a:t>The first people to inhabit New Zealand were the Māori people.</a:t>
            </a:r>
          </a:p>
          <a:p>
            <a:r>
              <a:rPr lang="en-US" dirty="0">
                <a:cs typeface="Calibri"/>
              </a:rPr>
              <a:t>The Māori people travelled the seas in huge canoes.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55651" y="1553422"/>
            <a:ext cx="7632700" cy="8453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used the sun, stars and currents of the sea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to navigate the waters and find land.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4157" y="1415401"/>
            <a:ext cx="1124076" cy="1102843"/>
            <a:chOff x="824157" y="1415401"/>
            <a:chExt cx="1124076" cy="1102843"/>
          </a:xfrm>
        </p:grpSpPr>
        <p:sp>
          <p:nvSpPr>
            <p:cNvPr id="4" name="5-Point Star 3"/>
            <p:cNvSpPr/>
            <p:nvPr/>
          </p:nvSpPr>
          <p:spPr>
            <a:xfrm>
              <a:off x="1406106" y="1976117"/>
              <a:ext cx="542127" cy="542127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992038" y="1415401"/>
              <a:ext cx="646981" cy="646981"/>
            </a:xfrm>
            <a:prstGeom prst="star5">
              <a:avLst/>
            </a:prstGeom>
            <a:solidFill>
              <a:srgbClr val="A06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824157" y="1990729"/>
              <a:ext cx="335762" cy="335762"/>
            </a:xfrm>
            <a:prstGeom prst="star5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7203891" y="1415401"/>
            <a:ext cx="1124076" cy="1102843"/>
            <a:chOff x="824157" y="1415401"/>
            <a:chExt cx="1124076" cy="1102843"/>
          </a:xfrm>
        </p:grpSpPr>
        <p:sp>
          <p:nvSpPr>
            <p:cNvPr id="11" name="5-Point Star 10"/>
            <p:cNvSpPr/>
            <p:nvPr/>
          </p:nvSpPr>
          <p:spPr>
            <a:xfrm>
              <a:off x="1406106" y="1976117"/>
              <a:ext cx="542127" cy="542127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992038" y="1415401"/>
              <a:ext cx="646981" cy="646981"/>
            </a:xfrm>
            <a:prstGeom prst="star5">
              <a:avLst/>
            </a:prstGeom>
            <a:solidFill>
              <a:srgbClr val="A06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824157" y="1990729"/>
              <a:ext cx="335762" cy="335762"/>
            </a:xfrm>
            <a:prstGeom prst="star5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5649" y="2633060"/>
            <a:ext cx="76327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They arrived in New Zealand some time between 1200-1300AD.</a:t>
            </a:r>
          </a:p>
          <a:p>
            <a:r>
              <a:rPr lang="en-US" spc="-20">
                <a:cs typeface="Calibri"/>
              </a:rPr>
              <a:t>Before this, New Zealand was known as </a:t>
            </a:r>
            <a:r>
              <a:rPr lang="en-US" b="1" spc="-20">
                <a:cs typeface="Calibri"/>
              </a:rPr>
              <a:t>‘The Land of the Long White Cloud’.</a:t>
            </a:r>
            <a:endParaRPr lang="en-GB" b="1" spc="-2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b="41872"/>
          <a:stretch/>
        </p:blipFill>
        <p:spPr>
          <a:xfrm>
            <a:off x="755651" y="3428999"/>
            <a:ext cx="7632700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Life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650" y="1473201"/>
            <a:ext cx="759618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None/>
            </a:pPr>
            <a:r>
              <a:rPr lang="en-US" dirty="0">
                <a:cs typeface="Calibri"/>
              </a:rPr>
              <a:t>The Māori people were hunter gatherers.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Food was often gathered and hunted from the land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and sea. The Māori people mainly survived on a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diet of a huge flightless bird called a moa.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The Māori people hunted this bird and it is now extinct.</a:t>
            </a:r>
          </a:p>
          <a:p>
            <a:pPr algn="just">
              <a:buNone/>
            </a:pPr>
            <a:endParaRPr lang="en-US" dirty="0">
              <a:cs typeface="Calibri"/>
            </a:endParaRPr>
          </a:p>
          <a:p>
            <a:pPr algn="just">
              <a:buNone/>
            </a:pPr>
            <a:endParaRPr lang="en-US" dirty="0">
              <a:cs typeface="Calibri"/>
            </a:endParaRPr>
          </a:p>
          <a:p>
            <a:pPr algn="just">
              <a:buNone/>
            </a:pPr>
            <a:r>
              <a:rPr lang="en-US" dirty="0">
                <a:cs typeface="Calibri"/>
              </a:rPr>
              <a:t>They also spent a lot of time fishing. Their food was usually cooked on a large heated stone. Some fish was eaten raw. Some of the seafood they  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                          caught was used for trading.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36898" y="688199"/>
            <a:ext cx="2151452" cy="2621520"/>
            <a:chOff x="5990207" y="1224951"/>
            <a:chExt cx="2053086" cy="2501662"/>
          </a:xfrm>
        </p:grpSpPr>
        <p:sp>
          <p:nvSpPr>
            <p:cNvPr id="18" name="Oval 17"/>
            <p:cNvSpPr/>
            <p:nvPr/>
          </p:nvSpPr>
          <p:spPr>
            <a:xfrm>
              <a:off x="5990207" y="1449239"/>
              <a:ext cx="2053086" cy="20530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0" y="1224951"/>
              <a:ext cx="1768964" cy="250166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55650" y="4133333"/>
            <a:ext cx="2289475" cy="1959492"/>
            <a:chOff x="628411" y="3941373"/>
            <a:chExt cx="2513761" cy="2151452"/>
          </a:xfrm>
        </p:grpSpPr>
        <p:sp>
          <p:nvSpPr>
            <p:cNvPr id="21" name="Oval 20"/>
            <p:cNvSpPr/>
            <p:nvPr/>
          </p:nvSpPr>
          <p:spPr>
            <a:xfrm>
              <a:off x="755650" y="3941373"/>
              <a:ext cx="2151452" cy="21514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11" y="4391191"/>
              <a:ext cx="2405930" cy="80393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0" y="5302018"/>
              <a:ext cx="1586422" cy="53009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117" y="4068991"/>
            <a:ext cx="4141935" cy="39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9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574192"/>
          </a:xfrm>
        </p:spPr>
        <p:txBody>
          <a:bodyPr/>
          <a:lstStyle/>
          <a:p>
            <a:r>
              <a:rPr lang="en-US" dirty="0">
                <a:latin typeface="Twinkl"/>
                <a:cs typeface="Calibri Light"/>
              </a:rPr>
              <a:t>The 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People</a:t>
            </a:r>
            <a:br>
              <a:rPr lang="en-US" dirty="0">
                <a:latin typeface="Twinkl"/>
                <a:cs typeface="Calibri Light"/>
              </a:rPr>
            </a:br>
            <a:r>
              <a:rPr lang="en-US" dirty="0">
                <a:latin typeface="Twinkl"/>
                <a:cs typeface="Calibri Light"/>
              </a:rPr>
              <a:t>and Their Beliefs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650" y="3043208"/>
            <a:ext cx="76327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dirty="0">
                <a:cs typeface="Calibri"/>
              </a:rPr>
              <a:t>They believe in gods which</a:t>
            </a:r>
          </a:p>
          <a:p>
            <a:pPr>
              <a:buNone/>
            </a:pPr>
            <a:r>
              <a:rPr lang="en-US" dirty="0">
                <a:cs typeface="Calibri"/>
              </a:rPr>
              <a:t>represent sky, earth, forests and</a:t>
            </a:r>
          </a:p>
          <a:p>
            <a:pPr>
              <a:buNone/>
            </a:pPr>
            <a:r>
              <a:rPr lang="en-US" dirty="0">
                <a:cs typeface="Calibri"/>
              </a:rPr>
              <a:t>forces of nature. They have deep</a:t>
            </a:r>
          </a:p>
          <a:p>
            <a:pPr>
              <a:buNone/>
            </a:pPr>
            <a:r>
              <a:rPr lang="en-US" dirty="0">
                <a:cs typeface="Calibri"/>
              </a:rPr>
              <a:t>beliefs in the spirits of their</a:t>
            </a:r>
          </a:p>
          <a:p>
            <a:pPr>
              <a:buNone/>
            </a:pPr>
            <a:r>
              <a:rPr lang="en-US" dirty="0">
                <a:cs typeface="Calibri"/>
              </a:rPr>
              <a:t>ancestors. The Māori people</a:t>
            </a:r>
          </a:p>
          <a:p>
            <a:pPr>
              <a:buNone/>
            </a:pPr>
            <a:r>
              <a:rPr lang="en-US" dirty="0">
                <a:cs typeface="Calibri"/>
              </a:rPr>
              <a:t>believe that they can call upon</a:t>
            </a:r>
          </a:p>
          <a:p>
            <a:pPr>
              <a:buNone/>
            </a:pPr>
            <a:r>
              <a:rPr lang="en-US" dirty="0">
                <a:cs typeface="Calibri"/>
              </a:rPr>
              <a:t>their ancestors in times of need.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55646"/>
            <a:ext cx="6366294" cy="682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dirty="0" err="1">
                <a:solidFill>
                  <a:schemeClr val="tx1"/>
                </a:solidFill>
                <a:cs typeface="Calibri"/>
              </a:rPr>
              <a:t>Māoris</a:t>
            </a:r>
            <a:r>
              <a:rPr lang="en-US" dirty="0">
                <a:solidFill>
                  <a:schemeClr val="tx1"/>
                </a:solidFill>
                <a:cs typeface="Calibri"/>
              </a:rPr>
              <a:t> have deep spiritual beliefs.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8143"/>
          <a:stretch/>
        </p:blipFill>
        <p:spPr>
          <a:xfrm>
            <a:off x="4348612" y="2053087"/>
            <a:ext cx="4039738" cy="40397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92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632700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cs typeface="Calibri"/>
              </a:rPr>
              <a:t>The Haka</a:t>
            </a:r>
          </a:p>
          <a:p>
            <a:r>
              <a:rPr lang="en-US" dirty="0">
                <a:cs typeface="Calibri"/>
              </a:rPr>
              <a:t>A well-known Māori cultural activity is</a:t>
            </a:r>
          </a:p>
          <a:p>
            <a:r>
              <a:rPr lang="en-US" dirty="0">
                <a:cs typeface="Calibri"/>
              </a:rPr>
              <a:t>the Haka. The Haka is a ‘war dance’.</a:t>
            </a:r>
          </a:p>
          <a:p>
            <a:r>
              <a:rPr lang="en-US" dirty="0">
                <a:cs typeface="Calibri"/>
              </a:rPr>
              <a:t>It is a chant which involves lots of</a:t>
            </a:r>
          </a:p>
          <a:p>
            <a:r>
              <a:rPr lang="en-US" dirty="0">
                <a:cs typeface="Calibri"/>
              </a:rPr>
              <a:t>hand gestures and foot stamping.</a:t>
            </a:r>
          </a:p>
          <a:p>
            <a:r>
              <a:rPr lang="en-US" dirty="0">
                <a:cs typeface="Calibri"/>
              </a:rPr>
              <a:t>Facial expression is also very</a:t>
            </a:r>
          </a:p>
          <a:p>
            <a:r>
              <a:rPr lang="en-US" dirty="0">
                <a:cs typeface="Calibri"/>
              </a:rPr>
              <a:t>important in the performance of</a:t>
            </a:r>
          </a:p>
          <a:p>
            <a:r>
              <a:rPr lang="en-US" dirty="0">
                <a:cs typeface="Calibri"/>
              </a:rPr>
              <a:t>the Haka.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It was originally performed by</a:t>
            </a:r>
          </a:p>
          <a:p>
            <a:r>
              <a:rPr lang="en-US" dirty="0">
                <a:cs typeface="Calibri"/>
              </a:rPr>
              <a:t>warriors before a battle.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Now, it is performed by the</a:t>
            </a:r>
          </a:p>
          <a:p>
            <a:r>
              <a:rPr lang="en-US" dirty="0">
                <a:cs typeface="Calibri"/>
              </a:rPr>
              <a:t>New Zealand rugby team before a game. 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Culture and Traditions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r="15687"/>
          <a:stretch/>
        </p:blipFill>
        <p:spPr>
          <a:xfrm>
            <a:off x="4321781" y="1607214"/>
            <a:ext cx="4030057" cy="403005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95290" y="4474005"/>
            <a:ext cx="1173192" cy="2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6327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cs typeface="Calibri"/>
              </a:rPr>
              <a:t>Wood Carvings</a:t>
            </a:r>
          </a:p>
          <a:p>
            <a:r>
              <a:rPr lang="en-US" dirty="0">
                <a:cs typeface="Calibri"/>
              </a:rPr>
              <a:t>Māori masks are made through carving pieces of wood.</a:t>
            </a:r>
          </a:p>
          <a:p>
            <a:r>
              <a:rPr lang="en-US" dirty="0">
                <a:cs typeface="Calibri"/>
              </a:rPr>
              <a:t>The masks are designed to look vicious, with</a:t>
            </a:r>
          </a:p>
          <a:p>
            <a:r>
              <a:rPr lang="en-US" dirty="0">
                <a:cs typeface="Calibri"/>
              </a:rPr>
              <a:t>aggressive expressions. The lines on the masks are</a:t>
            </a:r>
          </a:p>
          <a:p>
            <a:r>
              <a:rPr lang="en-US" dirty="0">
                <a:cs typeface="Calibri"/>
              </a:rPr>
              <a:t>designed to mirror Māori facial tattoos. Facial tattoos</a:t>
            </a:r>
          </a:p>
          <a:p>
            <a:r>
              <a:rPr lang="en-US" dirty="0">
                <a:cs typeface="Calibri"/>
              </a:rPr>
              <a:t>were worn to look ferocious and scare off enemies.</a:t>
            </a:r>
          </a:p>
          <a:p>
            <a:r>
              <a:rPr lang="en-US" dirty="0">
                <a:cs typeface="Calibri"/>
              </a:rPr>
              <a:t>Today, some Māori people have facial tattoos to</a:t>
            </a:r>
          </a:p>
          <a:p>
            <a:r>
              <a:rPr lang="en-US" dirty="0">
                <a:cs typeface="Calibri"/>
              </a:rPr>
              <a:t>preserve the culture of their ancestors.  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Culture and Traditions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1" y="1841009"/>
            <a:ext cx="2097686" cy="425181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8604" y="3884752"/>
            <a:ext cx="5904326" cy="5928957"/>
            <a:chOff x="218604" y="3884752"/>
            <a:chExt cx="5904326" cy="59289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48875" y="3884752"/>
              <a:ext cx="2446249" cy="48479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1506" flipH="1" flipV="1">
              <a:off x="4949738" y="4292422"/>
              <a:ext cx="1173192" cy="256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04" y="4025384"/>
              <a:ext cx="3192949" cy="578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3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59618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dirty="0">
                <a:cs typeface="Calibri"/>
              </a:rPr>
              <a:t>There are still lots of people who</a:t>
            </a:r>
          </a:p>
          <a:p>
            <a:pPr>
              <a:buNone/>
            </a:pPr>
            <a:r>
              <a:rPr lang="en-US" dirty="0">
                <a:cs typeface="Calibri"/>
              </a:rPr>
              <a:t>identify as Māori. Māori songs,</a:t>
            </a:r>
          </a:p>
          <a:p>
            <a:pPr>
              <a:buNone/>
            </a:pPr>
            <a:r>
              <a:rPr lang="en-US" dirty="0">
                <a:cs typeface="Calibri"/>
              </a:rPr>
              <a:t>dances, traditions and language</a:t>
            </a:r>
          </a:p>
          <a:p>
            <a:pPr>
              <a:buNone/>
            </a:pPr>
            <a:r>
              <a:rPr lang="en-US" dirty="0">
                <a:cs typeface="Calibri"/>
              </a:rPr>
              <a:t>are being taught in schools.</a:t>
            </a:r>
          </a:p>
          <a:p>
            <a:pPr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cs typeface="Calibri"/>
              </a:rPr>
              <a:t>The Māori language, </a:t>
            </a:r>
            <a:r>
              <a:rPr lang="en-US" dirty="0" err="1">
                <a:cs typeface="Calibri"/>
              </a:rPr>
              <a:t>Te</a:t>
            </a:r>
            <a:r>
              <a:rPr lang="en-US" dirty="0">
                <a:cs typeface="Calibri"/>
              </a:rPr>
              <a:t> Reo,</a:t>
            </a:r>
          </a:p>
          <a:p>
            <a:pPr>
              <a:buNone/>
            </a:pPr>
            <a:r>
              <a:rPr lang="en-US" dirty="0">
                <a:cs typeface="Calibri"/>
              </a:rPr>
              <a:t>is an official language in</a:t>
            </a:r>
          </a:p>
          <a:p>
            <a:pPr>
              <a:buNone/>
            </a:pPr>
            <a:r>
              <a:rPr lang="en-US" dirty="0">
                <a:cs typeface="Calibri"/>
              </a:rPr>
              <a:t>New Zealand. However, not</a:t>
            </a:r>
          </a:p>
          <a:p>
            <a:pPr>
              <a:buNone/>
            </a:pPr>
            <a:r>
              <a:rPr lang="en-US" dirty="0">
                <a:cs typeface="Calibri"/>
              </a:rPr>
              <a:t>many have mastered the</a:t>
            </a:r>
          </a:p>
          <a:p>
            <a:pPr>
              <a:buNone/>
            </a:pPr>
            <a:r>
              <a:rPr lang="en-US" dirty="0">
                <a:cs typeface="Calibri"/>
              </a:rPr>
              <a:t>language or use it as their</a:t>
            </a:r>
          </a:p>
          <a:p>
            <a:pPr>
              <a:buNone/>
            </a:pPr>
            <a:r>
              <a:rPr lang="en-US" dirty="0">
                <a:cs typeface="Calibri"/>
              </a:rPr>
              <a:t>first language.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People Today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3866226" y="1607213"/>
            <a:ext cx="4485611" cy="4485611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1056" y="4525954"/>
            <a:ext cx="1173192" cy="25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" y="4896766"/>
            <a:ext cx="1219121" cy="4071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63" y="4896766"/>
            <a:ext cx="1276163" cy="4071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1" y="4896766"/>
            <a:ext cx="1324049" cy="40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.pptx" id="{1A668E89-7EBF-46BC-97CC-8BA0273F40FB}" vid="{55997E52-F108-4BFE-ADA4-3FDEC1E52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73</TotalTime>
  <Words>355</Words>
  <Application>Microsoft Office PowerPoint</Application>
  <PresentationFormat>On-screen Show (4:3)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Twinkl</vt:lpstr>
      <vt:lpstr>Calibri</vt:lpstr>
      <vt:lpstr>Twinkl SemiBold</vt:lpstr>
      <vt:lpstr>Sassoon Infant Rg</vt:lpstr>
      <vt:lpstr>Calibri Light</vt:lpstr>
      <vt:lpstr>Office Theme</vt:lpstr>
      <vt:lpstr>PowerPoint Presentation</vt:lpstr>
      <vt:lpstr>PowerPoint Presentation</vt:lpstr>
      <vt:lpstr>Māori Life</vt:lpstr>
      <vt:lpstr>The Māori People and Their Beliefs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Devon Homar</dc:creator>
  <cp:lastModifiedBy>Mrs Stephens</cp:lastModifiedBy>
  <cp:revision>53</cp:revision>
  <dcterms:created xsi:type="dcterms:W3CDTF">2018-12-19T13:38:54Z</dcterms:created>
  <dcterms:modified xsi:type="dcterms:W3CDTF">2020-04-27T06:02:03Z</dcterms:modified>
</cp:coreProperties>
</file>